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621 − </a:t>
            </a:r>
            <a:r>
              <a:rPr lang="en-US" dirty="0">
                <a:solidFill>
                  <a:srgbClr val="43A047"/>
                </a:solidFill>
                <a:effectLst/>
              </a:rPr>
              <a:t>492</a:t>
            </a:r>
            <a:r>
              <a:rPr lang="en-US" dirty="0">
                <a:effectLst/>
              </a:rPr>
              <a:t> = 129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411 + 512 = </a:t>
            </a:r>
            <a:r>
              <a:rPr lang="en-US" dirty="0">
                <a:solidFill>
                  <a:srgbClr val="43A047"/>
                </a:solidFill>
                <a:effectLst/>
              </a:rPr>
              <a:t>923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60 to 120: </a:t>
            </a:r>
            <a:r>
              <a:rPr lang="en-US" dirty="0">
                <a:solidFill>
                  <a:srgbClr val="43A047"/>
                </a:solidFill>
                <a:effectLst/>
              </a:rPr>
              <a:t>60, 70, 80, 90, 100, 110, 120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5C67457-121D-530E-B485-9A248194C7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634 − 329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6BB1E3C-CB47-D6B0-A55C-6C6FD227278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+ 258 = 396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FC67E26-4614-3A7B-86DF-09AD3A7438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076DEB6-B8CC-65B3-9EB1-56BC9E1A745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100s from 500 to 1000: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634 − 329 = </a:t>
            </a:r>
            <a:r>
              <a:rPr lang="en-US" dirty="0">
                <a:solidFill>
                  <a:srgbClr val="43A047"/>
                </a:solidFill>
                <a:effectLst/>
              </a:rPr>
              <a:t>305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138</a:t>
            </a:r>
            <a:r>
              <a:rPr lang="en-US" dirty="0">
                <a:effectLst/>
              </a:rPr>
              <a:t> + 258 = 396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Skip count by 100s from 500 to 1000: </a:t>
            </a:r>
            <a:r>
              <a:rPr lang="en-US" dirty="0">
                <a:solidFill>
                  <a:srgbClr val="43A047"/>
                </a:solidFill>
                <a:effectLst/>
              </a:rPr>
              <a:t>500, 600, 700, 800, 900, 1000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up to 3-digit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two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5, 10,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D7F2A57-82DB-4D60-4743-572840775A5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803 − 111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CB2BD47-96E1-7DB7-2AD4-EF867A6A774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213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556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A1D4510-9DFD-64BB-606C-EB982D5FC1A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84F931B-2DF7-129D-C641-AEB4004871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803 − 111 = </a:t>
            </a:r>
            <a:r>
              <a:rPr lang="en-US" dirty="0">
                <a:solidFill>
                  <a:srgbClr val="43A047"/>
                </a:solidFill>
                <a:effectLst/>
              </a:rPr>
              <a:t>692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213 + </a:t>
            </a:r>
            <a:r>
              <a:rPr lang="en-US" dirty="0">
                <a:solidFill>
                  <a:srgbClr val="43A047"/>
                </a:solidFill>
                <a:effectLst/>
              </a:rPr>
              <a:t>343</a:t>
            </a:r>
            <a:r>
              <a:rPr lang="en-US" dirty="0">
                <a:effectLst/>
              </a:rPr>
              <a:t> = 556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794FCC0-D1E3-7F9E-0E4A-061BC6C501F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815 − 723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716C411-ED0C-EEA9-7D79-197CF307FFE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+ 490 = 901</a:t>
            </a:r>
            <a:endParaRPr lang="en-GB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399474C-58E1-9F88-4FDB-13EA245CB3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E46BD27-4205-E8E8-652F-9C056A3F3FD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35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815 − 723 = </a:t>
            </a:r>
            <a:r>
              <a:rPr lang="en-US" dirty="0">
                <a:solidFill>
                  <a:srgbClr val="43A047"/>
                </a:solidFill>
                <a:effectLst/>
              </a:rPr>
              <a:t>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411</a:t>
            </a:r>
            <a:r>
              <a:rPr lang="en-US" dirty="0">
                <a:effectLst/>
              </a:rPr>
              <a:t> + 490 = 901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35 to 60: </a:t>
            </a:r>
            <a:r>
              <a:rPr lang="en-US" dirty="0">
                <a:solidFill>
                  <a:srgbClr val="43A047"/>
                </a:solidFill>
                <a:effectLst/>
              </a:rPr>
              <a:t>35, 40, 45, 50, 55, 60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6F94755-29FE-AF73-2F43-9E0BB401F7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538 −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219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79A26D7-B086-FFAF-8512-C35B8692FA0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624 + 265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4200D0D-DF4C-92D0-2332-89E3440CDBE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7C9E630-1CEC-51BB-ED3F-8E1098E0FE0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40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538 − </a:t>
            </a:r>
            <a:r>
              <a:rPr lang="en-US" dirty="0">
                <a:solidFill>
                  <a:srgbClr val="43A047"/>
                </a:solidFill>
                <a:effectLst/>
              </a:rPr>
              <a:t>319</a:t>
            </a:r>
            <a:r>
              <a:rPr lang="en-US" dirty="0">
                <a:effectLst/>
              </a:rPr>
              <a:t> = 219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624 + 265 = </a:t>
            </a:r>
            <a:r>
              <a:rPr lang="en-US" dirty="0">
                <a:solidFill>
                  <a:srgbClr val="43A047"/>
                </a:solidFill>
                <a:effectLst/>
              </a:rPr>
              <a:t>889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40 to 60: </a:t>
            </a:r>
            <a:r>
              <a:rPr lang="en-US" dirty="0">
                <a:solidFill>
                  <a:srgbClr val="43A047"/>
                </a:solidFill>
                <a:effectLst/>
              </a:rPr>
              <a:t>40, 45, 50, 55, 60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29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08F05E3-F490-2B2F-4C09-DDC65C027D0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621 −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129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8F99A80-BCC5-D193-3BBE-444EDA86015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411 + 512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3A2B91D-F570-ECDA-234B-578AB278647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B546B90-605E-FD52-056F-37C49984B5D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60 to 120: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416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2024-12-19T09:25:23Z</dcterms:modified>
</cp:coreProperties>
</file>